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51682E"/>
    <a:srgbClr val="FFFFFF"/>
    <a:srgbClr val="5B7634"/>
    <a:srgbClr val="85A13C"/>
    <a:srgbClr val="A9BE2C"/>
    <a:srgbClr val="87A23C"/>
    <a:srgbClr val="84A23C"/>
    <a:srgbClr val="939392"/>
    <a:srgbClr val="56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B7634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394372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Мы предлагаем Вам лучший товар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21947" y="3806131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лучшие цены на рынке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586344" y="495334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54765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экономия вашего времени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93249" y="8015507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индивидуальная программа на выезд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1240" y="26824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1240" y="405055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93248" y="5543560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3248" y="68397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3248" y="828637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164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2011-06-21T00:56:17Z</dcterms:modified>
</cp:coreProperties>
</file>